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6D19E-D8DF-4569-BEF1-2844A430A320}" type="datetimeFigureOut">
              <a:rPr lang="it-IT"/>
              <a:t>24/09/2016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7F39A-C1F8-45F7-BD85-5E3B738E6B57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9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7F39A-C1F8-45F7-BD85-5E3B738E6B57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30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24.09.2016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79388"/>
            <a:ext cx="10515600" cy="1604132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4000" dirty="0">
                <a:latin typeface="Calibri Light"/>
              </a:rPr>
            </a:br>
            <a:r>
              <a:rPr lang="de-DE" sz="4000" dirty="0">
                <a:solidFill>
                  <a:srgbClr val="000000"/>
                </a:solidFill>
                <a:latin typeface="Calibri Light"/>
              </a:rPr>
              <a:t>Hotel </a:t>
            </a:r>
            <a:r>
              <a:rPr lang="de-DE" sz="4000" dirty="0"/>
              <a:t>Villa </a:t>
            </a:r>
            <a:r>
              <a:rPr lang="de-DE" sz="4000" dirty="0" err="1"/>
              <a:t>Cosilinum</a:t>
            </a:r>
            <a:r>
              <a:rPr lang="de-DE" sz="4000" dirty="0"/>
              <a:t>****</a:t>
            </a:r>
            <a:br>
              <a:rPr lang="de-DE" sz="4000" dirty="0"/>
            </a:br>
            <a:r>
              <a:rPr lang="de-DE" sz="1000" i="1" dirty="0">
                <a:solidFill>
                  <a:srgbClr val="000000"/>
                </a:solidFill>
                <a:latin typeface="Calibri Light"/>
              </a:rPr>
              <a:t>www.villacosilinum.com</a:t>
            </a:r>
            <a:r>
              <a:rPr lang="de-DE" dirty="0">
                <a:solidFill>
                  <a:srgbClr val="000000"/>
                </a:solidFill>
                <a:latin typeface="Calibri Light"/>
              </a:rPr>
              <a:t>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4294967295"/>
          </p:nvPr>
        </p:nvSpPr>
        <p:spPr>
          <a:xfrm>
            <a:off x="603250" y="1897063"/>
            <a:ext cx="11514138" cy="48845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 sz="1400" b="1" i="1" dirty="0"/>
              <a:t>Dati dell'Azienda:</a:t>
            </a:r>
          </a:p>
          <a:p>
            <a:pPr marL="0" indent="0">
              <a:buNone/>
            </a:pPr>
            <a:endParaRPr lang="it-IT" sz="1400" b="1" i="1" dirty="0"/>
          </a:p>
          <a:p>
            <a:pPr marL="0" indent="0">
              <a:buNone/>
            </a:pPr>
            <a:r>
              <a:rPr lang="it-IT" sz="1400" b="1" i="1" dirty="0"/>
              <a:t> Nome (*)                                      Partita IVA (*)                   Numero di dipendenti</a:t>
            </a:r>
          </a:p>
          <a:p>
            <a:pPr marL="0" indent="0">
              <a:buNone/>
            </a:pPr>
            <a:r>
              <a:rPr lang="it-IT" sz="1400" b="1" i="1" dirty="0"/>
              <a:t> </a:t>
            </a:r>
          </a:p>
          <a:p>
            <a:pPr marL="0" indent="0">
              <a:buNone/>
            </a:pPr>
            <a:endParaRPr lang="it-IT" sz="1400" b="1" i="1" dirty="0"/>
          </a:p>
          <a:p>
            <a:pPr marL="0" indent="0">
              <a:buNone/>
            </a:pPr>
            <a:r>
              <a:rPr lang="it-IT" sz="1400" b="1" i="1"/>
              <a:t> </a:t>
            </a:r>
            <a:r>
              <a:rPr lang="it-IT" sz="1400" b="1" i="1" dirty="0"/>
              <a:t>Indirizzo (*)                                 Numero civico (*)              Città (*)</a:t>
            </a:r>
          </a:p>
          <a:p>
            <a:pPr marL="0" indent="0">
              <a:buNone/>
            </a:pPr>
            <a:endParaRPr lang="it-IT" sz="1400" b="1" i="1" dirty="0"/>
          </a:p>
          <a:p>
            <a:pPr marL="0" indent="0">
              <a:buNone/>
            </a:pPr>
            <a:r>
              <a:rPr lang="it-IT" sz="1400" b="1" i="1" dirty="0"/>
              <a:t> </a:t>
            </a:r>
          </a:p>
          <a:p>
            <a:pPr marL="0" indent="0">
              <a:buNone/>
            </a:pPr>
            <a:r>
              <a:rPr lang="it-IT" sz="1400" b="1" i="1" dirty="0"/>
              <a:t> CAP (*)                                          Provincia (*)                            Paese (*)</a:t>
            </a:r>
          </a:p>
          <a:p>
            <a:pPr marL="0" indent="0">
              <a:buNone/>
            </a:pPr>
            <a:endParaRPr lang="it-IT" sz="1400" b="1" i="1" dirty="0"/>
          </a:p>
          <a:p>
            <a:pPr marL="0" indent="0">
              <a:buNone/>
            </a:pPr>
            <a:r>
              <a:rPr lang="it-IT" sz="1400" b="1" i="1" dirty="0"/>
              <a:t> </a:t>
            </a:r>
          </a:p>
          <a:p>
            <a:pPr marL="0" indent="0">
              <a:buNone/>
            </a:pPr>
            <a:r>
              <a:rPr lang="it-IT" sz="1400" b="1" i="1" dirty="0"/>
              <a:t>  Telefono 1 (*)                                                                 Telefono 2                                         email (*)</a:t>
            </a:r>
            <a:r>
              <a:rPr lang="it-IT" sz="1800" i="1" dirty="0"/>
              <a:t> </a:t>
            </a:r>
          </a:p>
          <a:p>
            <a:pPr marL="0" indent="0">
              <a:buNone/>
            </a:pPr>
            <a:r>
              <a:rPr lang="it-IT" sz="1800" i="1" dirty="0"/>
              <a:t>                           </a:t>
            </a:r>
          </a:p>
          <a:p>
            <a:pPr marL="0" indent="0">
              <a:buNone/>
            </a:pPr>
            <a:endParaRPr lang="it-IT" sz="1800" i="1" dirty="0"/>
          </a:p>
          <a:p>
            <a:pPr marL="0" indent="0">
              <a:buNone/>
            </a:pPr>
            <a:r>
              <a:rPr lang="it-IT" sz="1000" i="1" dirty="0"/>
              <a:t>I campi contrassegnati con l'asterisco (*) sono obbligatori</a:t>
            </a:r>
          </a:p>
        </p:txBody>
      </p:sp>
      <p:graphicFrame>
        <p:nvGraphicFramePr>
          <p:cNvPr id="9" name="Tabella 8"/>
          <p:cNvGraphicFramePr/>
          <p:nvPr>
            <p:extLst>
              <p:ext uri="{D42A27DB-BD31-4B8C-83A1-F6EECF244321}">
                <p14:modId xmlns:p14="http://schemas.microsoft.com/office/powerpoint/2010/main" val="1052774123"/>
              </p:ext>
            </p:extLst>
          </p:nvPr>
        </p:nvGraphicFramePr>
        <p:xfrm>
          <a:off x="4329031" y="5793349"/>
          <a:ext cx="205331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317">
                  <a:extLst>
                    <a:ext uri="{9D8B030D-6E8A-4147-A177-3AD203B41FA5}">
                      <a16:colId xmlns:a16="http://schemas.microsoft.com/office/drawing/2014/main" val="987024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415661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/>
          <p:nvPr>
            <p:extLst>
              <p:ext uri="{D42A27DB-BD31-4B8C-83A1-F6EECF244321}">
                <p14:modId xmlns:p14="http://schemas.microsoft.com/office/powerpoint/2010/main" val="3034732474"/>
              </p:ext>
            </p:extLst>
          </p:nvPr>
        </p:nvGraphicFramePr>
        <p:xfrm>
          <a:off x="4735430" y="2811106"/>
          <a:ext cx="11252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264">
                  <a:extLst>
                    <a:ext uri="{9D8B030D-6E8A-4147-A177-3AD203B41FA5}">
                      <a16:colId xmlns:a16="http://schemas.microsoft.com/office/drawing/2014/main" val="3320676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44909"/>
                  </a:ext>
                </a:extLst>
              </a:tr>
            </a:tbl>
          </a:graphicData>
        </a:graphic>
      </p:graphicFrame>
      <p:graphicFrame>
        <p:nvGraphicFramePr>
          <p:cNvPr id="11" name="Tabella 10"/>
          <p:cNvGraphicFramePr/>
          <p:nvPr>
            <p:extLst>
              <p:ext uri="{D42A27DB-BD31-4B8C-83A1-F6EECF244321}">
                <p14:modId xmlns:p14="http://schemas.microsoft.com/office/powerpoint/2010/main" val="85474540"/>
              </p:ext>
            </p:extLst>
          </p:nvPr>
        </p:nvGraphicFramePr>
        <p:xfrm>
          <a:off x="764322" y="2857522"/>
          <a:ext cx="1960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512">
                  <a:extLst>
                    <a:ext uri="{9D8B030D-6E8A-4147-A177-3AD203B41FA5}">
                      <a16:colId xmlns:a16="http://schemas.microsoft.com/office/drawing/2014/main" val="831371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400284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/>
          <p:nvPr>
            <p:extLst>
              <p:ext uri="{D42A27DB-BD31-4B8C-83A1-F6EECF244321}">
                <p14:modId xmlns:p14="http://schemas.microsoft.com/office/powerpoint/2010/main" val="2497738923"/>
              </p:ext>
            </p:extLst>
          </p:nvPr>
        </p:nvGraphicFramePr>
        <p:xfrm>
          <a:off x="2947270" y="2845919"/>
          <a:ext cx="10324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459">
                  <a:extLst>
                    <a:ext uri="{9D8B030D-6E8A-4147-A177-3AD203B41FA5}">
                      <a16:colId xmlns:a16="http://schemas.microsoft.com/office/drawing/2014/main" val="1484207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03552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/>
          <p:nvPr>
            <p:extLst>
              <p:ext uri="{D42A27DB-BD31-4B8C-83A1-F6EECF244321}">
                <p14:modId xmlns:p14="http://schemas.microsoft.com/office/powerpoint/2010/main" val="2046921580"/>
              </p:ext>
            </p:extLst>
          </p:nvPr>
        </p:nvGraphicFramePr>
        <p:xfrm>
          <a:off x="752712" y="3751036"/>
          <a:ext cx="15660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089">
                  <a:extLst>
                    <a:ext uri="{9D8B030D-6E8A-4147-A177-3AD203B41FA5}">
                      <a16:colId xmlns:a16="http://schemas.microsoft.com/office/drawing/2014/main" val="703514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63248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/>
          <p:nvPr>
            <p:extLst>
              <p:ext uri="{D42A27DB-BD31-4B8C-83A1-F6EECF244321}">
                <p14:modId xmlns:p14="http://schemas.microsoft.com/office/powerpoint/2010/main" val="3814113829"/>
              </p:ext>
            </p:extLst>
          </p:nvPr>
        </p:nvGraphicFramePr>
        <p:xfrm>
          <a:off x="2912437" y="3774244"/>
          <a:ext cx="1310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875">
                  <a:extLst>
                    <a:ext uri="{9D8B030D-6E8A-4147-A177-3AD203B41FA5}">
                      <a16:colId xmlns:a16="http://schemas.microsoft.com/office/drawing/2014/main" val="703756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272081"/>
                  </a:ext>
                </a:extLst>
              </a:tr>
            </a:tbl>
          </a:graphicData>
        </a:graphic>
      </p:graphicFrame>
      <p:graphicFrame>
        <p:nvGraphicFramePr>
          <p:cNvPr id="16" name="Tabella 15"/>
          <p:cNvGraphicFramePr/>
          <p:nvPr>
            <p:extLst>
              <p:ext uri="{D42A27DB-BD31-4B8C-83A1-F6EECF244321}">
                <p14:modId xmlns:p14="http://schemas.microsoft.com/office/powerpoint/2010/main" val="2937081966"/>
              </p:ext>
            </p:extLst>
          </p:nvPr>
        </p:nvGraphicFramePr>
        <p:xfrm>
          <a:off x="4735431" y="3774243"/>
          <a:ext cx="15776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690">
                  <a:extLst>
                    <a:ext uri="{9D8B030D-6E8A-4147-A177-3AD203B41FA5}">
                      <a16:colId xmlns:a16="http://schemas.microsoft.com/office/drawing/2014/main" val="2674918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32374"/>
                  </a:ext>
                </a:extLst>
              </a:tr>
            </a:tbl>
          </a:graphicData>
        </a:graphic>
      </p:graphicFrame>
      <p:graphicFrame>
        <p:nvGraphicFramePr>
          <p:cNvPr id="17" name="Tabella 16"/>
          <p:cNvGraphicFramePr/>
          <p:nvPr>
            <p:extLst>
              <p:ext uri="{D42A27DB-BD31-4B8C-83A1-F6EECF244321}">
                <p14:modId xmlns:p14="http://schemas.microsoft.com/office/powerpoint/2010/main" val="2007787706"/>
              </p:ext>
            </p:extLst>
          </p:nvPr>
        </p:nvGraphicFramePr>
        <p:xfrm>
          <a:off x="752710" y="4841817"/>
          <a:ext cx="16704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495">
                  <a:extLst>
                    <a:ext uri="{9D8B030D-6E8A-4147-A177-3AD203B41FA5}">
                      <a16:colId xmlns:a16="http://schemas.microsoft.com/office/drawing/2014/main" val="2167257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988997"/>
                  </a:ext>
                </a:extLst>
              </a:tr>
            </a:tbl>
          </a:graphicData>
        </a:graphic>
      </p:graphicFrame>
      <p:graphicFrame>
        <p:nvGraphicFramePr>
          <p:cNvPr id="18" name="Tabella 17"/>
          <p:cNvGraphicFramePr/>
          <p:nvPr>
            <p:extLst>
              <p:ext uri="{D42A27DB-BD31-4B8C-83A1-F6EECF244321}">
                <p14:modId xmlns:p14="http://schemas.microsoft.com/office/powerpoint/2010/main" val="4243496104"/>
              </p:ext>
            </p:extLst>
          </p:nvPr>
        </p:nvGraphicFramePr>
        <p:xfrm>
          <a:off x="2947271" y="4818609"/>
          <a:ext cx="16704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495">
                  <a:extLst>
                    <a:ext uri="{9D8B030D-6E8A-4147-A177-3AD203B41FA5}">
                      <a16:colId xmlns:a16="http://schemas.microsoft.com/office/drawing/2014/main" val="4123790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572805"/>
                  </a:ext>
                </a:extLst>
              </a:tr>
            </a:tbl>
          </a:graphicData>
        </a:graphic>
      </p:graphicFrame>
      <p:graphicFrame>
        <p:nvGraphicFramePr>
          <p:cNvPr id="19" name="Tabella 18"/>
          <p:cNvGraphicFramePr/>
          <p:nvPr>
            <p:extLst>
              <p:ext uri="{D42A27DB-BD31-4B8C-83A1-F6EECF244321}">
                <p14:modId xmlns:p14="http://schemas.microsoft.com/office/powerpoint/2010/main" val="2738899523"/>
              </p:ext>
            </p:extLst>
          </p:nvPr>
        </p:nvGraphicFramePr>
        <p:xfrm>
          <a:off x="4979271" y="4818608"/>
          <a:ext cx="3039373" cy="394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373">
                  <a:extLst>
                    <a:ext uri="{9D8B030D-6E8A-4147-A177-3AD203B41FA5}">
                      <a16:colId xmlns:a16="http://schemas.microsoft.com/office/drawing/2014/main" val="2638863481"/>
                    </a:ext>
                  </a:extLst>
                </a:gridCol>
              </a:tblGrid>
              <a:tr h="39453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486610"/>
                  </a:ext>
                </a:extLst>
              </a:tr>
            </a:tbl>
          </a:graphicData>
        </a:graphic>
      </p:graphicFrame>
      <p:graphicFrame>
        <p:nvGraphicFramePr>
          <p:cNvPr id="20" name="Tabella 19"/>
          <p:cNvGraphicFramePr/>
          <p:nvPr>
            <p:extLst>
              <p:ext uri="{D42A27DB-BD31-4B8C-83A1-F6EECF244321}">
                <p14:modId xmlns:p14="http://schemas.microsoft.com/office/powerpoint/2010/main" val="368987870"/>
              </p:ext>
            </p:extLst>
          </p:nvPr>
        </p:nvGraphicFramePr>
        <p:xfrm>
          <a:off x="775933" y="5781747"/>
          <a:ext cx="31437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779">
                  <a:extLst>
                    <a:ext uri="{9D8B030D-6E8A-4147-A177-3AD203B41FA5}">
                      <a16:colId xmlns:a16="http://schemas.microsoft.com/office/drawing/2014/main" val="370910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382954"/>
                  </a:ext>
                </a:extLst>
              </a:tr>
            </a:tbl>
          </a:graphicData>
        </a:graphic>
      </p:graphicFrame>
      <p:graphicFrame>
        <p:nvGraphicFramePr>
          <p:cNvPr id="22" name="Tabella 21"/>
          <p:cNvGraphicFramePr/>
          <p:nvPr>
            <p:extLst>
              <p:ext uri="{D42A27DB-BD31-4B8C-83A1-F6EECF244321}">
                <p14:modId xmlns:p14="http://schemas.microsoft.com/office/powerpoint/2010/main" val="2678052308"/>
              </p:ext>
            </p:extLst>
          </p:nvPr>
        </p:nvGraphicFramePr>
        <p:xfrm>
          <a:off x="6767431" y="5804955"/>
          <a:ext cx="338739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393">
                  <a:extLst>
                    <a:ext uri="{9D8B030D-6E8A-4147-A177-3AD203B41FA5}">
                      <a16:colId xmlns:a16="http://schemas.microsoft.com/office/drawing/2014/main" val="4133974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074205"/>
                  </a:ext>
                </a:extLst>
              </a:tr>
            </a:tbl>
          </a:graphicData>
        </a:graphic>
      </p:graphicFrame>
      <p:pic>
        <p:nvPicPr>
          <p:cNvPr id="23" name="Immagine 22" descr="LogoCosilin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995" y="295460"/>
            <a:ext cx="1050925" cy="1254125"/>
          </a:xfrm>
          <a:prstGeom prst="rect">
            <a:avLst/>
          </a:prstGeom>
        </p:spPr>
      </p:pic>
      <p:pic>
        <p:nvPicPr>
          <p:cNvPr id="24" name="Immagine 23" descr="LogoCosilin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417" y="295460"/>
            <a:ext cx="1050925" cy="1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Hotel Villa Cosilinum**** www.villacosilinum.com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Hotel Villa Cosilinum**** www.villacosilinum.com </dc:title>
  <dc:creator/>
  <cp:lastModifiedBy/>
  <cp:revision>12</cp:revision>
  <dcterms:created xsi:type="dcterms:W3CDTF">2012-07-30T23:18:30Z</dcterms:created>
  <dcterms:modified xsi:type="dcterms:W3CDTF">2016-09-24T09:48:26Z</dcterms:modified>
</cp:coreProperties>
</file>